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2" r:id="rId5"/>
  </p:sldMasterIdLst>
  <p:notesMasterIdLst>
    <p:notesMasterId r:id="rId23"/>
  </p:notesMasterIdLst>
  <p:sldIdLst>
    <p:sldId id="296" r:id="rId6"/>
    <p:sldId id="345" r:id="rId7"/>
    <p:sldId id="445" r:id="rId8"/>
    <p:sldId id="438" r:id="rId9"/>
    <p:sldId id="439" r:id="rId10"/>
    <p:sldId id="449" r:id="rId11"/>
    <p:sldId id="440" r:id="rId12"/>
    <p:sldId id="348" r:id="rId13"/>
    <p:sldId id="441" r:id="rId14"/>
    <p:sldId id="450" r:id="rId15"/>
    <p:sldId id="442" r:id="rId16"/>
    <p:sldId id="443" r:id="rId17"/>
    <p:sldId id="451" r:id="rId18"/>
    <p:sldId id="444" r:id="rId19"/>
    <p:sldId id="446" r:id="rId20"/>
    <p:sldId id="448" r:id="rId21"/>
    <p:sldId id="44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65F55-F0C5-4E5A-BA94-3E29BE5E3D03}" v="2257" dt="2026-09-16T00:09:09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 Iannucci" userId="a2e5977d-43d6-4157-bb4e-a10e8ba9d1be" providerId="ADAL" clId="{74A1CEC6-7257-4C2E-B56B-B64EAC2A39EF}"/>
    <pc:docChg chg="addSld modSld sldOrd">
      <pc:chgData name="Jeff Iannucci" userId="a2e5977d-43d6-4157-bb4e-a10e8ba9d1be" providerId="ADAL" clId="{74A1CEC6-7257-4C2E-B56B-B64EAC2A39EF}" dt="2026-09-16T00:08:17.532" v="2259"/>
      <pc:docMkLst>
        <pc:docMk/>
      </pc:docMkLst>
      <pc:sldChg chg="addSp modSp">
        <pc:chgData name="Jeff Iannucci" userId="a2e5977d-43d6-4157-bb4e-a10e8ba9d1be" providerId="ADAL" clId="{74A1CEC6-7257-4C2E-B56B-B64EAC2A39EF}" dt="2026-09-15T22:46:22.230" v="1"/>
        <pc:sldMkLst>
          <pc:docMk/>
          <pc:sldMk cId="3427173154" sldId="296"/>
        </pc:sldMkLst>
        <pc:spChg chg="add mod">
          <ac:chgData name="Jeff Iannucci" userId="a2e5977d-43d6-4157-bb4e-a10e8ba9d1be" providerId="ADAL" clId="{74A1CEC6-7257-4C2E-B56B-B64EAC2A39EF}" dt="2026-09-15T22:45:01.985" v="0"/>
          <ac:spMkLst>
            <pc:docMk/>
            <pc:sldMk cId="3427173154" sldId="296"/>
            <ac:spMk id="2" creationId="{96E234FA-0BB2-2D1D-3039-A694E93B9EB8}"/>
          </ac:spMkLst>
        </pc:spChg>
        <pc:picChg chg="add mod">
          <ac:chgData name="Jeff Iannucci" userId="a2e5977d-43d6-4157-bb4e-a10e8ba9d1be" providerId="ADAL" clId="{74A1CEC6-7257-4C2E-B56B-B64EAC2A39EF}" dt="2026-09-15T22:46:22.230" v="1"/>
          <ac:picMkLst>
            <pc:docMk/>
            <pc:sldMk cId="3427173154" sldId="296"/>
            <ac:picMk id="4" creationId="{E4CE4FD3-EB91-4819-9B32-709DA8A1163E}"/>
          </ac:picMkLst>
        </pc:picChg>
      </pc:sldChg>
      <pc:sldChg chg="ord">
        <pc:chgData name="Jeff Iannucci" userId="a2e5977d-43d6-4157-bb4e-a10e8ba9d1be" providerId="ADAL" clId="{74A1CEC6-7257-4C2E-B56B-B64EAC2A39EF}" dt="2026-09-15T22:47:34.164" v="2"/>
        <pc:sldMkLst>
          <pc:docMk/>
          <pc:sldMk cId="1970156887" sldId="317"/>
        </pc:sldMkLst>
      </pc:sldChg>
      <pc:sldChg chg="modSp ord modAnim">
        <pc:chgData name="Jeff Iannucci" userId="a2e5977d-43d6-4157-bb4e-a10e8ba9d1be" providerId="ADAL" clId="{74A1CEC6-7257-4C2E-B56B-B64EAC2A39EF}" dt="2026-09-15T23:55:11.705" v="2245"/>
        <pc:sldMkLst>
          <pc:docMk/>
          <pc:sldMk cId="3350290122" sldId="345"/>
        </pc:sldMkLst>
        <pc:spChg chg="mod">
          <ac:chgData name="Jeff Iannucci" userId="a2e5977d-43d6-4157-bb4e-a10e8ba9d1be" providerId="ADAL" clId="{74A1CEC6-7257-4C2E-B56B-B64EAC2A39EF}" dt="2026-09-15T23:24:42.649" v="1933" actId="113"/>
          <ac:spMkLst>
            <pc:docMk/>
            <pc:sldMk cId="3350290122" sldId="345"/>
            <ac:spMk id="3" creationId="{D7E5CE0F-782B-95E9-DE12-5F00B6F16B9E}"/>
          </ac:spMkLst>
        </pc:spChg>
        <pc:spChg chg="mod">
          <ac:chgData name="Jeff Iannucci" userId="a2e5977d-43d6-4157-bb4e-a10e8ba9d1be" providerId="ADAL" clId="{74A1CEC6-7257-4C2E-B56B-B64EAC2A39EF}" dt="2026-09-15T23:24:16.029" v="1924" actId="20577"/>
          <ac:spMkLst>
            <pc:docMk/>
            <pc:sldMk cId="3350290122" sldId="345"/>
            <ac:spMk id="4" creationId="{79640EFD-7F07-778B-9679-9AA7ACAAE07D}"/>
          </ac:spMkLst>
        </pc:spChg>
      </pc:sldChg>
      <pc:sldChg chg="modSp ord modAnim">
        <pc:chgData name="Jeff Iannucci" userId="a2e5977d-43d6-4157-bb4e-a10e8ba9d1be" providerId="ADAL" clId="{74A1CEC6-7257-4C2E-B56B-B64EAC2A39EF}" dt="2026-09-15T23:40:02.379" v="2184"/>
        <pc:sldMkLst>
          <pc:docMk/>
          <pc:sldMk cId="805381311" sldId="348"/>
        </pc:sldMkLst>
        <pc:spChg chg="mod">
          <ac:chgData name="Jeff Iannucci" userId="a2e5977d-43d6-4157-bb4e-a10e8ba9d1be" providerId="ADAL" clId="{74A1CEC6-7257-4C2E-B56B-B64EAC2A39EF}" dt="2026-09-15T23:39:53.232" v="2183" actId="20577"/>
          <ac:spMkLst>
            <pc:docMk/>
            <pc:sldMk cId="805381311" sldId="348"/>
            <ac:spMk id="3" creationId="{D7E5CE0F-782B-95E9-DE12-5F00B6F16B9E}"/>
          </ac:spMkLst>
        </pc:spChg>
      </pc:sldChg>
      <pc:sldChg chg="modSp add modAnim">
        <pc:chgData name="Jeff Iannucci" userId="a2e5977d-43d6-4157-bb4e-a10e8ba9d1be" providerId="ADAL" clId="{74A1CEC6-7257-4C2E-B56B-B64EAC2A39EF}" dt="2026-09-15T23:55:01.614" v="2244"/>
        <pc:sldMkLst>
          <pc:docMk/>
          <pc:sldMk cId="3261074421" sldId="438"/>
        </pc:sldMkLst>
        <pc:spChg chg="mod">
          <ac:chgData name="Jeff Iannucci" userId="a2e5977d-43d6-4157-bb4e-a10e8ba9d1be" providerId="ADAL" clId="{74A1CEC6-7257-4C2E-B56B-B64EAC2A39EF}" dt="2026-09-15T23:54:23.935" v="2243" actId="20577"/>
          <ac:spMkLst>
            <pc:docMk/>
            <pc:sldMk cId="3261074421" sldId="438"/>
            <ac:spMk id="3" creationId="{10D14A39-6F04-246F-271C-CED5AEBEE218}"/>
          </ac:spMkLst>
        </pc:spChg>
      </pc:sldChg>
      <pc:sldChg chg="modSp add modAnim">
        <pc:chgData name="Jeff Iannucci" userId="a2e5977d-43d6-4157-bb4e-a10e8ba9d1be" providerId="ADAL" clId="{74A1CEC6-7257-4C2E-B56B-B64EAC2A39EF}" dt="2026-09-15T23:55:23.414" v="2246"/>
        <pc:sldMkLst>
          <pc:docMk/>
          <pc:sldMk cId="10479892" sldId="439"/>
        </pc:sldMkLst>
        <pc:spChg chg="mod">
          <ac:chgData name="Jeff Iannucci" userId="a2e5977d-43d6-4157-bb4e-a10e8ba9d1be" providerId="ADAL" clId="{74A1CEC6-7257-4C2E-B56B-B64EAC2A39EF}" dt="2026-09-15T23:41:31.342" v="2188" actId="207"/>
          <ac:spMkLst>
            <pc:docMk/>
            <pc:sldMk cId="10479892" sldId="439"/>
            <ac:spMk id="3" creationId="{A75D1E30-BAB4-F770-3F1F-AFB16F42BA19}"/>
          </ac:spMkLst>
        </pc:spChg>
      </pc:sldChg>
      <pc:sldChg chg="modSp modAnim">
        <pc:chgData name="Jeff Iannucci" userId="a2e5977d-43d6-4157-bb4e-a10e8ba9d1be" providerId="ADAL" clId="{74A1CEC6-7257-4C2E-B56B-B64EAC2A39EF}" dt="2026-09-15T23:55:31.341" v="2247"/>
        <pc:sldMkLst>
          <pc:docMk/>
          <pc:sldMk cId="804953853" sldId="440"/>
        </pc:sldMkLst>
        <pc:spChg chg="mod">
          <ac:chgData name="Jeff Iannucci" userId="a2e5977d-43d6-4157-bb4e-a10e8ba9d1be" providerId="ADAL" clId="{74A1CEC6-7257-4C2E-B56B-B64EAC2A39EF}" dt="2026-09-15T23:43:29.272" v="2231" actId="20577"/>
          <ac:spMkLst>
            <pc:docMk/>
            <pc:sldMk cId="804953853" sldId="440"/>
            <ac:spMk id="3" creationId="{98E0C2C4-E241-A793-FED1-C4C80FBA10DD}"/>
          </ac:spMkLst>
        </pc:spChg>
      </pc:sldChg>
      <pc:sldChg chg="modSp modAnim">
        <pc:chgData name="Jeff Iannucci" userId="a2e5977d-43d6-4157-bb4e-a10e8ba9d1be" providerId="ADAL" clId="{74A1CEC6-7257-4C2E-B56B-B64EAC2A39EF}" dt="2026-09-15T23:55:41.314" v="2248"/>
        <pc:sldMkLst>
          <pc:docMk/>
          <pc:sldMk cId="3937266790" sldId="441"/>
        </pc:sldMkLst>
        <pc:spChg chg="mod">
          <ac:chgData name="Jeff Iannucci" userId="a2e5977d-43d6-4157-bb4e-a10e8ba9d1be" providerId="ADAL" clId="{74A1CEC6-7257-4C2E-B56B-B64EAC2A39EF}" dt="2026-09-15T23:41:43.791" v="2189" actId="113"/>
          <ac:spMkLst>
            <pc:docMk/>
            <pc:sldMk cId="3937266790" sldId="441"/>
            <ac:spMk id="3" creationId="{E93A8778-5C34-AC7B-A1A8-8BFBE5AB65D9}"/>
          </ac:spMkLst>
        </pc:spChg>
      </pc:sldChg>
      <pc:sldChg chg="modSp modAnim">
        <pc:chgData name="Jeff Iannucci" userId="a2e5977d-43d6-4157-bb4e-a10e8ba9d1be" providerId="ADAL" clId="{74A1CEC6-7257-4C2E-B56B-B64EAC2A39EF}" dt="2026-09-15T23:55:45.965" v="2249"/>
        <pc:sldMkLst>
          <pc:docMk/>
          <pc:sldMk cId="2207509596" sldId="442"/>
        </pc:sldMkLst>
        <pc:spChg chg="mod">
          <ac:chgData name="Jeff Iannucci" userId="a2e5977d-43d6-4157-bb4e-a10e8ba9d1be" providerId="ADAL" clId="{74A1CEC6-7257-4C2E-B56B-B64EAC2A39EF}" dt="2026-09-15T23:43:37.329" v="2232" actId="113"/>
          <ac:spMkLst>
            <pc:docMk/>
            <pc:sldMk cId="2207509596" sldId="442"/>
            <ac:spMk id="3" creationId="{45E93347-C849-93AA-3570-891A7885C7DB}"/>
          </ac:spMkLst>
        </pc:spChg>
      </pc:sldChg>
      <pc:sldChg chg="modSp modAnim">
        <pc:chgData name="Jeff Iannucci" userId="a2e5977d-43d6-4157-bb4e-a10e8ba9d1be" providerId="ADAL" clId="{74A1CEC6-7257-4C2E-B56B-B64EAC2A39EF}" dt="2026-09-15T23:55:51.824" v="2250"/>
        <pc:sldMkLst>
          <pc:docMk/>
          <pc:sldMk cId="592181279" sldId="443"/>
        </pc:sldMkLst>
        <pc:spChg chg="mod">
          <ac:chgData name="Jeff Iannucci" userId="a2e5977d-43d6-4157-bb4e-a10e8ba9d1be" providerId="ADAL" clId="{74A1CEC6-7257-4C2E-B56B-B64EAC2A39EF}" dt="2026-09-15T23:43:51.824" v="2234" actId="20577"/>
          <ac:spMkLst>
            <pc:docMk/>
            <pc:sldMk cId="592181279" sldId="443"/>
            <ac:spMk id="3" creationId="{09948BCE-3BA2-C354-7F2C-B41428447D5B}"/>
          </ac:spMkLst>
        </pc:spChg>
      </pc:sldChg>
      <pc:sldChg chg="modSp modAnim">
        <pc:chgData name="Jeff Iannucci" userId="a2e5977d-43d6-4157-bb4e-a10e8ba9d1be" providerId="ADAL" clId="{74A1CEC6-7257-4C2E-B56B-B64EAC2A39EF}" dt="2026-09-15T23:55:57.619" v="2251"/>
        <pc:sldMkLst>
          <pc:docMk/>
          <pc:sldMk cId="3161895306" sldId="444"/>
        </pc:sldMkLst>
        <pc:spChg chg="mod">
          <ac:chgData name="Jeff Iannucci" userId="a2e5977d-43d6-4157-bb4e-a10e8ba9d1be" providerId="ADAL" clId="{74A1CEC6-7257-4C2E-B56B-B64EAC2A39EF}" dt="2026-09-15T23:43:56.988" v="2235" actId="113"/>
          <ac:spMkLst>
            <pc:docMk/>
            <pc:sldMk cId="3161895306" sldId="444"/>
            <ac:spMk id="3" creationId="{99E369C0-9A99-2ADF-928D-737B51ADA74E}"/>
          </ac:spMkLst>
        </pc:spChg>
      </pc:sldChg>
      <pc:sldChg chg="modAnim">
        <pc:chgData name="Jeff Iannucci" userId="a2e5977d-43d6-4157-bb4e-a10e8ba9d1be" providerId="ADAL" clId="{74A1CEC6-7257-4C2E-B56B-B64EAC2A39EF}" dt="2026-09-15T23:56:43.059" v="2254"/>
        <pc:sldMkLst>
          <pc:docMk/>
          <pc:sldMk cId="494609199" sldId="445"/>
        </pc:sldMkLst>
      </pc:sldChg>
      <pc:sldChg chg="addSp modSp ord modAnim">
        <pc:chgData name="Jeff Iannucci" userId="a2e5977d-43d6-4157-bb4e-a10e8ba9d1be" providerId="ADAL" clId="{74A1CEC6-7257-4C2E-B56B-B64EAC2A39EF}" dt="2026-09-15T23:56:17.795" v="2253"/>
        <pc:sldMkLst>
          <pc:docMk/>
          <pc:sldMk cId="1847021843" sldId="446"/>
        </pc:sldMkLst>
        <pc:spChg chg="mod">
          <ac:chgData name="Jeff Iannucci" userId="a2e5977d-43d6-4157-bb4e-a10e8ba9d1be" providerId="ADAL" clId="{74A1CEC6-7257-4C2E-B56B-B64EAC2A39EF}" dt="2026-09-15T23:25:38.909" v="1967" actId="20577"/>
          <ac:spMkLst>
            <pc:docMk/>
            <pc:sldMk cId="1847021843" sldId="446"/>
            <ac:spMk id="3" creationId="{BBBCBC49-7F7D-A3E6-7D54-6442320F0E3B}"/>
          </ac:spMkLst>
        </pc:spChg>
        <pc:spChg chg="mod">
          <ac:chgData name="Jeff Iannucci" userId="a2e5977d-43d6-4157-bb4e-a10e8ba9d1be" providerId="ADAL" clId="{74A1CEC6-7257-4C2E-B56B-B64EAC2A39EF}" dt="2026-09-15T23:26:30.086" v="1975" actId="20577"/>
          <ac:spMkLst>
            <pc:docMk/>
            <pc:sldMk cId="1847021843" sldId="446"/>
            <ac:spMk id="4" creationId="{07E086FB-2FA0-8A5E-D838-352DEDB671A8}"/>
          </ac:spMkLst>
        </pc:spChg>
        <pc:spChg chg="add mod">
          <ac:chgData name="Jeff Iannucci" userId="a2e5977d-43d6-4157-bb4e-a10e8ba9d1be" providerId="ADAL" clId="{74A1CEC6-7257-4C2E-B56B-B64EAC2A39EF}" dt="2026-09-15T23:56:12.649" v="2252" actId="207"/>
          <ac:spMkLst>
            <pc:docMk/>
            <pc:sldMk cId="1847021843" sldId="446"/>
            <ac:spMk id="5" creationId="{DAF4638E-C56B-16E6-9F11-CC20FBAC1EF6}"/>
          </ac:spMkLst>
        </pc:spChg>
      </pc:sldChg>
      <pc:sldChg chg="addSp modSp modAnim">
        <pc:chgData name="Jeff Iannucci" userId="a2e5977d-43d6-4157-bb4e-a10e8ba9d1be" providerId="ADAL" clId="{74A1CEC6-7257-4C2E-B56B-B64EAC2A39EF}" dt="2026-09-16T00:08:17.532" v="2259"/>
        <pc:sldMkLst>
          <pc:docMk/>
          <pc:sldMk cId="2251612373" sldId="447"/>
        </pc:sldMkLst>
        <pc:spChg chg="mod">
          <ac:chgData name="Jeff Iannucci" userId="a2e5977d-43d6-4157-bb4e-a10e8ba9d1be" providerId="ADAL" clId="{74A1CEC6-7257-4C2E-B56B-B64EAC2A39EF}" dt="2026-09-16T00:08:17.532" v="2259"/>
          <ac:spMkLst>
            <pc:docMk/>
            <pc:sldMk cId="2251612373" sldId="447"/>
            <ac:spMk id="3" creationId="{92803D20-A49C-285D-BB01-0FC70B73E776}"/>
          </ac:spMkLst>
        </pc:spChg>
        <pc:spChg chg="mod">
          <ac:chgData name="Jeff Iannucci" userId="a2e5977d-43d6-4157-bb4e-a10e8ba9d1be" providerId="ADAL" clId="{74A1CEC6-7257-4C2E-B56B-B64EAC2A39EF}" dt="2026-09-15T23:29:52.172" v="2022" actId="20577"/>
          <ac:spMkLst>
            <pc:docMk/>
            <pc:sldMk cId="2251612373" sldId="447"/>
            <ac:spMk id="4" creationId="{64C6CA9D-04AA-DC71-4608-7B30A7F48015}"/>
          </ac:spMkLst>
        </pc:spChg>
        <pc:spChg chg="mod">
          <ac:chgData name="Jeff Iannucci" userId="a2e5977d-43d6-4157-bb4e-a10e8ba9d1be" providerId="ADAL" clId="{74A1CEC6-7257-4C2E-B56B-B64EAC2A39EF}" dt="2026-09-15T23:30:09.849" v="2024" actId="113"/>
          <ac:spMkLst>
            <pc:docMk/>
            <pc:sldMk cId="2251612373" sldId="447"/>
            <ac:spMk id="5" creationId="{EF2DFC31-9359-0EBD-3A3C-83AE249633A5}"/>
          </ac:spMkLst>
        </pc:spChg>
        <pc:spChg chg="add mod">
          <ac:chgData name="Jeff Iannucci" userId="a2e5977d-43d6-4157-bb4e-a10e8ba9d1be" providerId="ADAL" clId="{74A1CEC6-7257-4C2E-B56B-B64EAC2A39EF}" dt="2026-09-15T23:30:57.640" v="2032" actId="207"/>
          <ac:spMkLst>
            <pc:docMk/>
            <pc:sldMk cId="2251612373" sldId="447"/>
            <ac:spMk id="6" creationId="{9A5AA955-FB9F-B850-8A85-3808008917DA}"/>
          </ac:spMkLst>
        </pc:spChg>
      </pc:sldChg>
      <pc:sldChg chg="addSp modSp modAnim">
        <pc:chgData name="Jeff Iannucci" userId="a2e5977d-43d6-4157-bb4e-a10e8ba9d1be" providerId="ADAL" clId="{74A1CEC6-7257-4C2E-B56B-B64EAC2A39EF}" dt="2026-09-15T23:57:08.257" v="2255"/>
        <pc:sldMkLst>
          <pc:docMk/>
          <pc:sldMk cId="2316037963" sldId="448"/>
        </pc:sldMkLst>
        <pc:spChg chg="mod">
          <ac:chgData name="Jeff Iannucci" userId="a2e5977d-43d6-4157-bb4e-a10e8ba9d1be" providerId="ADAL" clId="{74A1CEC6-7257-4C2E-B56B-B64EAC2A39EF}" dt="2026-09-15T23:37:41.466" v="2132" actId="6549"/>
          <ac:spMkLst>
            <pc:docMk/>
            <pc:sldMk cId="2316037963" sldId="448"/>
            <ac:spMk id="3" creationId="{8C87A4B6-49CF-BC55-4E1D-58FFA92A0CDC}"/>
          </ac:spMkLst>
        </pc:spChg>
        <pc:spChg chg="mod">
          <ac:chgData name="Jeff Iannucci" userId="a2e5977d-43d6-4157-bb4e-a10e8ba9d1be" providerId="ADAL" clId="{74A1CEC6-7257-4C2E-B56B-B64EAC2A39EF}" dt="2026-09-15T23:32:31.780" v="2035"/>
          <ac:spMkLst>
            <pc:docMk/>
            <pc:sldMk cId="2316037963" sldId="448"/>
            <ac:spMk id="4" creationId="{B267AC5B-7000-AA07-DFAA-791E0B7524F7}"/>
          </ac:spMkLst>
        </pc:spChg>
        <pc:spChg chg="mod">
          <ac:chgData name="Jeff Iannucci" userId="a2e5977d-43d6-4157-bb4e-a10e8ba9d1be" providerId="ADAL" clId="{74A1CEC6-7257-4C2E-B56B-B64EAC2A39EF}" dt="2026-09-15T23:35:09.140" v="2114" actId="6549"/>
          <ac:spMkLst>
            <pc:docMk/>
            <pc:sldMk cId="2316037963" sldId="448"/>
            <ac:spMk id="5" creationId="{4B946EE6-6E09-CCD3-BBB3-F5E24EFC6E91}"/>
          </ac:spMkLst>
        </pc:spChg>
        <pc:spChg chg="add mod">
          <ac:chgData name="Jeff Iannucci" userId="a2e5977d-43d6-4157-bb4e-a10e8ba9d1be" providerId="ADAL" clId="{74A1CEC6-7257-4C2E-B56B-B64EAC2A39EF}" dt="2026-09-15T23:36:21.957" v="2117" actId="20577"/>
          <ac:spMkLst>
            <pc:docMk/>
            <pc:sldMk cId="2316037963" sldId="448"/>
            <ac:spMk id="6" creationId="{DB77F9C1-2225-A552-236D-988759D99E52}"/>
          </ac:spMkLst>
        </pc:spChg>
      </pc:sldChg>
      <pc:sldChg chg="ord modAnim">
        <pc:chgData name="Jeff Iannucci" userId="a2e5977d-43d6-4157-bb4e-a10e8ba9d1be" providerId="ADAL" clId="{74A1CEC6-7257-4C2E-B56B-B64EAC2A39EF}" dt="2026-09-15T23:52:13.695" v="2240"/>
        <pc:sldMkLst>
          <pc:docMk/>
          <pc:sldMk cId="2633738783" sldId="449"/>
        </pc:sldMkLst>
      </pc:sldChg>
      <pc:sldChg chg="ord">
        <pc:chgData name="Jeff Iannucci" userId="a2e5977d-43d6-4157-bb4e-a10e8ba9d1be" providerId="ADAL" clId="{74A1CEC6-7257-4C2E-B56B-B64EAC2A39EF}" dt="2026-09-16T00:02:03.244" v="2257"/>
        <pc:sldMkLst>
          <pc:docMk/>
          <pc:sldMk cId="2251403663" sldId="450"/>
        </pc:sldMkLst>
      </pc:sldChg>
      <pc:sldChg chg="ord">
        <pc:chgData name="Jeff Iannucci" userId="a2e5977d-43d6-4157-bb4e-a10e8ba9d1be" providerId="ADAL" clId="{74A1CEC6-7257-4C2E-B56B-B64EAC2A39EF}" dt="2026-09-16T00:04:32.210" v="2258"/>
        <pc:sldMkLst>
          <pc:docMk/>
          <pc:sldMk cId="1360424364" sldId="45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45905-6BAC-414F-892C-46DE8814DAD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844C1-ECAC-414A-AFFF-1A771DAFC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25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7ED1687-72BA-4B36-BFB1-F1A2CA9A6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8CA5F352-4524-76AB-62A2-001249FF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43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4FF68-5890-48AD-9E4C-2CE9970E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E3C2A-BCA8-410D-B5BD-D454BAD9E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984B6-E823-4B57-82BC-9D7FCD8A7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E8DA4-C787-4301-89F0-CDAC1A0BDE7A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96ED2-9859-4DB2-9F04-370CEF43B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4EF5F-CDC3-4378-9A44-FDB160A15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SQL Server Consulting – Straight Path Solutions">
            <a:extLst>
              <a:ext uri="{FF2B5EF4-FFF2-40B4-BE49-F238E27FC236}">
                <a16:creationId xmlns:a16="http://schemas.microsoft.com/office/drawing/2014/main" id="{D5C4998A-3E5B-1C92-E84E-551BE302B7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33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15F60-33EF-42A1-8E25-E36BEB16A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C06516-40F2-4D1D-84A2-6769AE1F4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834CC-FD80-4F39-AA25-7EFE7AEE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A3ADE-5BC2-483A-A773-E8741106FDC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008E2-F645-40A7-9CBF-B883D518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C6A41-F80F-4F57-B736-6B025F9E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SQL Server Consulting – Straight Path Solutions">
            <a:extLst>
              <a:ext uri="{FF2B5EF4-FFF2-40B4-BE49-F238E27FC236}">
                <a16:creationId xmlns:a16="http://schemas.microsoft.com/office/drawing/2014/main" id="{C2E8E7F4-8A29-89F3-391C-467AB8D922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16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83FF-A8FA-4165-A1CA-A948148D8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CAAB5-E6C8-444F-A60B-8A5592D59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DE826-309D-4D7E-9D74-13D9D3C59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206F0-DA55-434D-9790-C9115278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0529-CDF9-478C-BACC-0DDC52A923D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BD284-3976-463D-A073-A768AFFE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614DF-47F0-48F8-9DD0-4DC07EE6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SQL Server Consulting – Straight Path Solutions">
            <a:extLst>
              <a:ext uri="{FF2B5EF4-FFF2-40B4-BE49-F238E27FC236}">
                <a16:creationId xmlns:a16="http://schemas.microsoft.com/office/drawing/2014/main" id="{8F851210-2E91-BFFD-2003-D923AE0808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73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1C7FD-1BE0-4675-AF8D-65B70295A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F78BE-F3CC-4E7D-A105-E2B55498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9CB0A1-589A-41E0-9D1E-A70783696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09C0A-68FE-4573-81B9-2A3863469D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4B77DF-CA40-40B9-A74E-A537990A5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9143D-40B4-419D-8C38-743A91A0D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2FE11-3AFF-45D8-A4B2-8758ADDB001B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19BF22-BA97-463C-B91B-14DFEA45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8C2F25-CCAE-46B3-9259-B2BAE4F9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SQL Server Consulting – Straight Path Solutions">
            <a:extLst>
              <a:ext uri="{FF2B5EF4-FFF2-40B4-BE49-F238E27FC236}">
                <a16:creationId xmlns:a16="http://schemas.microsoft.com/office/drawing/2014/main" id="{3EA4E35E-1DB4-09F9-59DA-66A0CD2D35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3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6C0D-0AAE-4727-8441-E9B73B91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AD49D-D4BF-4A59-A714-2277CD485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B1DB3-C098-4FAD-9E4D-DFAC347A4ED2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738D3-9B87-4E06-A75F-85871AAD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D009F-CE88-462A-9D01-A96EF16CC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2" descr="SQL Server Consulting – Straight Path Solutions">
            <a:extLst>
              <a:ext uri="{FF2B5EF4-FFF2-40B4-BE49-F238E27FC236}">
                <a16:creationId xmlns:a16="http://schemas.microsoft.com/office/drawing/2014/main" id="{82165D57-2FD5-7DD6-D55B-3C85E54541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49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9962F-59FD-43A4-8A91-DB069471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760D8-628D-4F9B-BC9D-5034C67B4C0C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E07F2-3D76-4634-B992-A0E2937C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0CCC4-448C-4CA1-8C13-DA0FFC5C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2" descr="SQL Server Consulting – Straight Path Solutions">
            <a:extLst>
              <a:ext uri="{FF2B5EF4-FFF2-40B4-BE49-F238E27FC236}">
                <a16:creationId xmlns:a16="http://schemas.microsoft.com/office/drawing/2014/main" id="{6B220370-5CB3-05F8-C424-50A94BF4C1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80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01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11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BD8AC-1DA9-402C-AFF3-D80D2B39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8E91A-9E5A-439E-8328-BE256EDF2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E4F1F-0F04-40A3-BCDA-D2ED297D4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3A266-2D75-409C-BE87-BF0A6C70F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623E-07E0-488B-A36B-43460763841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1F0AD-EA1F-4845-B345-B1F78FBFB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3AB543-BE43-4C74-8159-81CD4E4FE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SQL Server Consulting – Straight Path Solutions">
            <a:extLst>
              <a:ext uri="{FF2B5EF4-FFF2-40B4-BE49-F238E27FC236}">
                <a16:creationId xmlns:a16="http://schemas.microsoft.com/office/drawing/2014/main" id="{551CAC1B-2382-35DF-C82D-5E8875CCB5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32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E6A86-4319-4FFB-9B74-10F688BF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163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012E39-F999-4530-8AE0-61CB9C682F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23B9C-E2A2-4C0F-BA91-7E7376AE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D4F715-A61E-4296-AA0C-0209CE42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F11ED-11E6-40F9-AE63-58139BC80F6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04DEB6-85A5-458C-9DFB-B7FAD05A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80D87-73B2-412C-AA65-65A485CC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SQL Server Consulting – Straight Path Solutions">
            <a:extLst>
              <a:ext uri="{FF2B5EF4-FFF2-40B4-BE49-F238E27FC236}">
                <a16:creationId xmlns:a16="http://schemas.microsoft.com/office/drawing/2014/main" id="{B30979C1-6843-7B72-81FA-4FE18461A5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96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39974-6B66-4138-8C84-0B82F9D36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268007-B315-4B74-B1D7-CC57262638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68548-15F3-4C54-B98E-283B2103D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DE8B0-85BB-491C-A8AE-CB0C8FD2DF29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90EC0-894F-49ED-9687-E6EE339B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0ECC6-75C7-4457-B016-E4E21A38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SQL Server Consulting – Straight Path Solutions">
            <a:extLst>
              <a:ext uri="{FF2B5EF4-FFF2-40B4-BE49-F238E27FC236}">
                <a16:creationId xmlns:a16="http://schemas.microsoft.com/office/drawing/2014/main" id="{63DAA522-AA95-1388-4996-C8D3654A6C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40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7FEB7-AE76-4AD4-9BD4-CFE1AFE348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BCA79-F148-4366-8840-948D3159F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5CB89-699E-4A5A-BA13-BB9F62FF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D9BFC-8488-4990-ACB9-6200B4AFE47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A1AA6-670C-4E0E-82A1-8E928CFDA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9A342-59FE-4AE4-AB98-190A0AF9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SQL Server Consulting – Straight Path Solutions">
            <a:extLst>
              <a:ext uri="{FF2B5EF4-FFF2-40B4-BE49-F238E27FC236}">
                <a16:creationId xmlns:a16="http://schemas.microsoft.com/office/drawing/2014/main" id="{39CC6705-173B-2B96-C244-F62CD6F6CB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176963"/>
            <a:ext cx="1718734" cy="53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262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2B720F-D990-80B8-4916-0F8F399184F8}"/>
              </a:ext>
            </a:extLst>
          </p:cNvPr>
          <p:cNvSpPr/>
          <p:nvPr userDrawn="1"/>
        </p:nvSpPr>
        <p:spPr>
          <a:xfrm>
            <a:off x="1" y="-49431"/>
            <a:ext cx="12192000" cy="6907431"/>
          </a:xfrm>
          <a:prstGeom prst="rect">
            <a:avLst/>
          </a:prstGeom>
          <a:solidFill>
            <a:schemeClr val="accent3">
              <a:alpha val="501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Graphic 4">
            <a:extLst>
              <a:ext uri="{FF2B5EF4-FFF2-40B4-BE49-F238E27FC236}">
                <a16:creationId xmlns:a16="http://schemas.microsoft.com/office/drawing/2014/main" id="{FB5A49E9-CD13-670C-7FA7-5BCEE1EF74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1367" y="1311965"/>
            <a:ext cx="7357009" cy="181005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E3C9310-F0F2-952B-C074-BF8A5041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782" y="3534759"/>
            <a:ext cx="10880436" cy="1103778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48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4" name="Picture 13" descr="A colorful swirly spiral&#10;&#10;Description automatically generated with medium confidence">
            <a:extLst>
              <a:ext uri="{FF2B5EF4-FFF2-40B4-BE49-F238E27FC236}">
                <a16:creationId xmlns:a16="http://schemas.microsoft.com/office/drawing/2014/main" id="{1AAAAEA3-ACA0-90DD-0584-320CFED85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46728" y="2181448"/>
            <a:ext cx="12479080" cy="7513582"/>
          </a:xfrm>
          <a:prstGeom prst="rect">
            <a:avLst/>
          </a:prstGeom>
        </p:spPr>
      </p:pic>
      <p:pic>
        <p:nvPicPr>
          <p:cNvPr id="15" name="Picture 14" descr="A colorful twisted object on a black background&#10;&#10;Description automatically generated">
            <a:extLst>
              <a:ext uri="{FF2B5EF4-FFF2-40B4-BE49-F238E27FC236}">
                <a16:creationId xmlns:a16="http://schemas.microsoft.com/office/drawing/2014/main" id="{BCA663A0-1B8B-1556-08C8-7F606A65D3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6672">
            <a:off x="7582823" y="3557215"/>
            <a:ext cx="9874138" cy="74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008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spectus 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9" b="4439"/>
          <a:stretch/>
        </p:blipFill>
        <p:spPr>
          <a:xfrm>
            <a:off x="-2" y="0"/>
            <a:ext cx="12192002" cy="624404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654" y="3660883"/>
            <a:ext cx="10880436" cy="1103778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48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D72C25-E7DB-4EEC-BDE3-431CF22162E6}"/>
              </a:ext>
            </a:extLst>
          </p:cNvPr>
          <p:cNvSpPr/>
          <p:nvPr userDrawn="1"/>
        </p:nvSpPr>
        <p:spPr>
          <a:xfrm>
            <a:off x="-2" y="5627811"/>
            <a:ext cx="12192002" cy="12301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D0A0F-ECC9-484F-79FE-B4C0AE319B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5029" y="6008868"/>
            <a:ext cx="1960201" cy="4667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257194-EAE3-718F-1832-CC387B90C739}"/>
              </a:ext>
            </a:extLst>
          </p:cNvPr>
          <p:cNvSpPr/>
          <p:nvPr userDrawn="1"/>
        </p:nvSpPr>
        <p:spPr>
          <a:xfrm>
            <a:off x="0" y="5574199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1367" y="1311965"/>
            <a:ext cx="7357009" cy="181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387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with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5ED517-B736-D742-93EA-D8FB37433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278" r="9422" b="12049"/>
          <a:stretch/>
        </p:blipFill>
        <p:spPr>
          <a:xfrm>
            <a:off x="26128" y="-2"/>
            <a:ext cx="12165871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BBE18C4-8927-8A4D-AE54-1694662EC3F4}"/>
              </a:ext>
            </a:extLst>
          </p:cNvPr>
          <p:cNvSpPr/>
          <p:nvPr userDrawn="1"/>
        </p:nvSpPr>
        <p:spPr>
          <a:xfrm>
            <a:off x="0" y="-2"/>
            <a:ext cx="12192000" cy="6858001"/>
          </a:xfrm>
          <a:prstGeom prst="rect">
            <a:avLst/>
          </a:prstGeom>
          <a:solidFill>
            <a:schemeClr val="tx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FA60D443-9881-D648-9307-B9621D719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654" y="3967860"/>
            <a:ext cx="10880436" cy="1103778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sz="48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75AFEBC3-83A1-5EEF-72FC-7FCE16DD83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1367" y="1618942"/>
            <a:ext cx="7357009" cy="181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00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47" y="1825625"/>
            <a:ext cx="10515600" cy="4158394"/>
          </a:xfrm>
        </p:spPr>
        <p:txBody>
          <a:bodyPr>
            <a:normAutofit/>
          </a:bodyPr>
          <a:lstStyle>
            <a:lvl1pPr marL="4572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9144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12573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50402-4497-117C-4054-AF7B1BB93D9A}"/>
              </a:ext>
            </a:extLst>
          </p:cNvPr>
          <p:cNvSpPr txBox="1"/>
          <p:nvPr userDrawn="1"/>
        </p:nvSpPr>
        <p:spPr>
          <a:xfrm>
            <a:off x="145392" y="6362070"/>
            <a:ext cx="1412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100" b="0" i="0">
                <a:solidFill>
                  <a:schemeClr val="bg2"/>
                </a:solidFill>
                <a:latin typeface="IBM Plex Sans" panose="020B0503050203000203" pitchFamily="34" charset="77"/>
              </a:rPr>
              <a:t>#PASSDataSummit</a:t>
            </a:r>
            <a:endParaRPr lang="en-US" sz="1100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5166" y="6235750"/>
            <a:ext cx="1825852" cy="44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91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004FCEC-84C5-70DC-DA6C-FCD399931B32}"/>
              </a:ext>
            </a:extLst>
          </p:cNvPr>
          <p:cNvSpPr/>
          <p:nvPr userDrawn="1"/>
        </p:nvSpPr>
        <p:spPr>
          <a:xfrm>
            <a:off x="0" y="6087290"/>
            <a:ext cx="12192000" cy="7707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47" y="1825625"/>
            <a:ext cx="10515600" cy="4158394"/>
          </a:xfrm>
        </p:spPr>
        <p:txBody>
          <a:bodyPr>
            <a:normAutofit/>
          </a:bodyPr>
          <a:lstStyle>
            <a:lvl1pPr marL="4572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1pPr>
            <a:lvl2pPr marL="9144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2pPr>
            <a:lvl3pPr marL="12573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2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C08B84-B795-5CBE-2F63-681718804290}"/>
              </a:ext>
            </a:extLst>
          </p:cNvPr>
          <p:cNvSpPr/>
          <p:nvPr userDrawn="1"/>
        </p:nvSpPr>
        <p:spPr>
          <a:xfrm>
            <a:off x="0" y="6053953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283285-0F56-BBC9-04D1-3703F2254829}"/>
              </a:ext>
            </a:extLst>
          </p:cNvPr>
          <p:cNvSpPr txBox="1"/>
          <p:nvPr userDrawn="1"/>
        </p:nvSpPr>
        <p:spPr>
          <a:xfrm>
            <a:off x="145392" y="6362070"/>
            <a:ext cx="1412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100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1100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2" name="Graphic 4">
            <a:extLst>
              <a:ext uri="{FF2B5EF4-FFF2-40B4-BE49-F238E27FC236}">
                <a16:creationId xmlns:a16="http://schemas.microsoft.com/office/drawing/2014/main" id="{F38194B0-BCFF-1D3A-606F-0DFB7FC379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41290" y="6274136"/>
            <a:ext cx="1778136" cy="4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75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6DEF73-3DC0-C9AB-835A-011B37F6319E}"/>
              </a:ext>
            </a:extLst>
          </p:cNvPr>
          <p:cNvSpPr/>
          <p:nvPr userDrawn="1"/>
        </p:nvSpPr>
        <p:spPr>
          <a:xfrm>
            <a:off x="0" y="6053953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2609CC9-0C8D-2850-FF6F-A26226082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047" y="1825625"/>
            <a:ext cx="10515600" cy="4158394"/>
          </a:xfrm>
        </p:spPr>
        <p:txBody>
          <a:bodyPr>
            <a:normAutofit/>
          </a:bodyPr>
          <a:lstStyle>
            <a:lvl1pPr marL="4572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1pPr>
            <a:lvl2pPr marL="914400" indent="-4572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2pPr>
            <a:lvl3pPr marL="1257300" indent="-342900">
              <a:buSzPct val="40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b="0" i="0">
                <a:solidFill>
                  <a:schemeClr val="bg1"/>
                </a:solidFill>
                <a:latin typeface="Kanit Light" pitchFamily="2" charset="-34"/>
                <a:cs typeface="Kanit Light" pitchFamily="2" charset="-34"/>
              </a:defRPr>
            </a:lvl3pPr>
            <a:lvl4pPr>
              <a:defRPr>
                <a:solidFill>
                  <a:srgbClr val="191919"/>
                </a:solidFill>
              </a:defRPr>
            </a:lvl4pPr>
            <a:lvl5pPr>
              <a:defRPr>
                <a:solidFill>
                  <a:srgbClr val="191919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45DF6056-A3D2-08C6-80C2-F6E2EA7F1B9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solidFill>
                  <a:schemeClr val="bg1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AE0D2F-1264-351B-B7CE-92944E92310B}"/>
              </a:ext>
            </a:extLst>
          </p:cNvPr>
          <p:cNvSpPr txBox="1"/>
          <p:nvPr userDrawn="1"/>
        </p:nvSpPr>
        <p:spPr>
          <a:xfrm>
            <a:off x="145392" y="6362070"/>
            <a:ext cx="1412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100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1100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142D2053-744D-E255-9664-9242FC76C5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41290" y="6274136"/>
            <a:ext cx="1778136" cy="4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4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777A9-1272-7FB6-95B6-E7E6E3A4FBC2}"/>
              </a:ext>
            </a:extLst>
          </p:cNvPr>
          <p:cNvSpPr/>
          <p:nvPr userDrawn="1"/>
        </p:nvSpPr>
        <p:spPr>
          <a:xfrm>
            <a:off x="0" y="6087291"/>
            <a:ext cx="12192000" cy="7707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BB1059-5986-F662-6D21-B910BC45FFBC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980A638-B307-3501-81F3-88C57E4821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3696856"/>
            <a:ext cx="5815622" cy="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48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71FD0C7-1C46-B80F-0BCE-CC669AF155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888" y="0"/>
            <a:ext cx="5218112" cy="6791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41E537A-83E9-B8C3-27A4-E92B3BF2AD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847" y="703987"/>
            <a:ext cx="4997184" cy="77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13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pening_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0E0D1D-94DE-3487-FD23-D32E43907821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37736EF-1240-3793-870E-61620033075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3696856"/>
            <a:ext cx="5815622" cy="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4800" b="0" i="0">
                <a:gradFill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F6A797C0-2214-3DB3-C994-F31C89D9D96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888" y="0"/>
            <a:ext cx="5218112" cy="6791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4D788E-CDAE-DA9A-EE77-075A5C409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7647" y="703986"/>
            <a:ext cx="4997184" cy="77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905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573923-ED98-0B2A-1D2D-E81FDE2272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3"/>
                    </a:gs>
                  </a:gsLst>
                  <a:lin ang="0" scaled="1"/>
                  <a:tileRect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052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pening_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DC8500-B480-ACCA-35FB-CA580CCADCCC}"/>
              </a:ext>
            </a:extLst>
          </p:cNvPr>
          <p:cNvSpPr/>
          <p:nvPr userDrawn="1"/>
        </p:nvSpPr>
        <p:spPr>
          <a:xfrm>
            <a:off x="0" y="6087291"/>
            <a:ext cx="12192000" cy="7707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999C7E-9B7D-71FC-51C2-3AC2F62B6B49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3893F04-C547-02EF-A096-67CFCE2E0B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3696856"/>
            <a:ext cx="5815622" cy="77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48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</a:t>
            </a:r>
            <a:endParaRPr lang="en-US" alt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EB9B6EF-0C76-EDAD-9571-1C1251013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888" y="0"/>
            <a:ext cx="5218112" cy="6791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1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tual_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683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791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74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8F20DC-AA02-5A70-8C4D-24D749749D30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8B22CC7-A4ED-8BA5-589A-1017A7B782E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7913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70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_CTA_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6B489-5567-A023-1670-3AC8E9CC6D32}"/>
              </a:ext>
            </a:extLst>
          </p:cNvPr>
          <p:cNvSpPr/>
          <p:nvPr userDrawn="1"/>
        </p:nvSpPr>
        <p:spPr>
          <a:xfrm>
            <a:off x="0" y="6087291"/>
            <a:ext cx="12192000" cy="7707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39BECD-3EE7-856C-D2D7-7BD55CC8815B}"/>
              </a:ext>
            </a:extLst>
          </p:cNvPr>
          <p:cNvSpPr/>
          <p:nvPr userDrawn="1"/>
        </p:nvSpPr>
        <p:spPr>
          <a:xfrm>
            <a:off x="0" y="6053953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9F58191-6EA5-D2D8-2E3E-5C69968684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737372"/>
            <a:ext cx="8932895" cy="75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4800" b="0" i="0">
                <a:gradFill>
                  <a:gsLst>
                    <a:gs pos="0">
                      <a:schemeClr val="accent4"/>
                    </a:gs>
                    <a:gs pos="100000">
                      <a:schemeClr val="accent1"/>
                    </a:gs>
                  </a:gsLst>
                  <a:lin ang="0" scaled="1"/>
                </a:gra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55DF830-DF1C-6786-D96C-143B71C1226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69046" y="1565405"/>
            <a:ext cx="5588693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0" i="0" kern="1200">
                <a:solidFill>
                  <a:schemeClr val="bg1"/>
                </a:solidFill>
                <a:latin typeface="Kanit Medium" pitchFamily="2" charset="-34"/>
                <a:ea typeface="+mj-ea"/>
                <a:cs typeface="Kanit Medium" pitchFamily="2" charset="-34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r>
              <a:rPr lang="en-GB" altLang="en-US" sz="2400" b="0" i="0">
                <a:latin typeface="Kanit Light" pitchFamily="2" charset="-34"/>
                <a:cs typeface="Kanit Light" pitchFamily="2" charset="-34"/>
              </a:rPr>
              <a:t>Click to edit Master title style</a:t>
            </a:r>
            <a:endParaRPr lang="en-US" altLang="en-US" sz="2400" b="0" i="0">
              <a:latin typeface="Kanit Light" pitchFamily="2" charset="-34"/>
              <a:cs typeface="Kanit Light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16ABC6-B114-BEA6-D3B6-32C7FDC909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42578" flipH="1">
            <a:off x="6044639" y="622689"/>
            <a:ext cx="5867274" cy="5132495"/>
          </a:xfrm>
          <a:prstGeom prst="rect">
            <a:avLst/>
          </a:prstGeom>
        </p:spPr>
      </p:pic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A2DE0073-1F00-7C0F-F700-B5FF76FC38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10560" y="441132"/>
            <a:ext cx="2639957" cy="264177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4BA418F5-EED7-4968-D5CC-0722A53A87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994" y="2820181"/>
            <a:ext cx="2639957" cy="264177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17">
            <a:extLst>
              <a:ext uri="{FF2B5EF4-FFF2-40B4-BE49-F238E27FC236}">
                <a16:creationId xmlns:a16="http://schemas.microsoft.com/office/drawing/2014/main" id="{24550069-401D-0AFC-B0CE-DF0F0A84C91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64241" y="2228187"/>
            <a:ext cx="1972551" cy="1973912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9DB7A-94F9-4964-9A49-84BF0B6D078E}"/>
              </a:ext>
            </a:extLst>
          </p:cNvPr>
          <p:cNvSpPr txBox="1"/>
          <p:nvPr userDrawn="1"/>
        </p:nvSpPr>
        <p:spPr>
          <a:xfrm>
            <a:off x="145392" y="6362070"/>
            <a:ext cx="1412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100" b="0" i="0">
                <a:solidFill>
                  <a:schemeClr val="bg1"/>
                </a:solidFill>
                <a:latin typeface="IBM Plex Sans" panose="020B0503050203000203" pitchFamily="34" charset="77"/>
              </a:rPr>
              <a:t>#PASSDataSummit</a:t>
            </a:r>
            <a:endParaRPr lang="en-US" sz="1100" b="0" i="0">
              <a:solidFill>
                <a:schemeClr val="bg1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pic>
        <p:nvPicPr>
          <p:cNvPr id="14" name="Graphic 4">
            <a:extLst>
              <a:ext uri="{FF2B5EF4-FFF2-40B4-BE49-F238E27FC236}">
                <a16:creationId xmlns:a16="http://schemas.microsoft.com/office/drawing/2014/main" id="{F4247DF5-D818-1AC6-09D6-57505805FC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41290" y="6274136"/>
            <a:ext cx="1778136" cy="43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63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tual backgrou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12E87-3B96-7F05-48CB-19DAB2A3F9A6}"/>
              </a:ext>
            </a:extLst>
          </p:cNvPr>
          <p:cNvSpPr/>
          <p:nvPr userDrawn="1"/>
        </p:nvSpPr>
        <p:spPr>
          <a:xfrm>
            <a:off x="0" y="6791325"/>
            <a:ext cx="12192000" cy="66675"/>
          </a:xfrm>
          <a:prstGeom prst="rect">
            <a:avLst/>
          </a:prstGeom>
          <a:gradFill>
            <a:gsLst>
              <a:gs pos="0">
                <a:schemeClr val="accent4"/>
              </a:gs>
              <a:gs pos="34000">
                <a:schemeClr val="accent1"/>
              </a:gs>
              <a:gs pos="65560">
                <a:schemeClr val="accent2"/>
              </a:gs>
              <a:gs pos="99890">
                <a:schemeClr val="accent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err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996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5B63D6-D71F-A240-AA5E-4A141103753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3600" b="0" i="0">
                <a:solidFill>
                  <a:schemeClr val="bg2"/>
                </a:solidFill>
                <a:latin typeface="Kanit Medium" pitchFamily="2" charset="-34"/>
                <a:cs typeface="Kanit Medium" pitchFamily="2" charset="-34"/>
              </a:defRPr>
            </a:lvl1pPr>
          </a:lstStyle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43BAEB4A-F84C-F930-3830-0C6ECA2E2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07698" y="6324395"/>
            <a:ext cx="1989818" cy="4374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FE6CA3-E9C0-CDD7-8424-95BF06D745B3}"/>
              </a:ext>
            </a:extLst>
          </p:cNvPr>
          <p:cNvSpPr txBox="1"/>
          <p:nvPr userDrawn="1"/>
        </p:nvSpPr>
        <p:spPr>
          <a:xfrm>
            <a:off x="7229654" y="217098"/>
            <a:ext cx="477759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1000" b="0">
                <a:gradFill>
                  <a:gsLst>
                    <a:gs pos="0">
                      <a:schemeClr val="accent2"/>
                    </a:gs>
                    <a:gs pos="98000">
                      <a:schemeClr val="accent3"/>
                    </a:gs>
                  </a:gsLst>
                  <a:lin ang="0" scaled="1"/>
                </a:gradFill>
                <a:latin typeface="Kanit Medium" pitchFamily="2" charset="-34"/>
                <a:ea typeface="Roboto"/>
                <a:cs typeface="Kanit Medium" pitchFamily="2" charset="-34"/>
              </a:rPr>
              <a:t>Presentation/Chapter title</a:t>
            </a:r>
            <a:endParaRPr lang="en-US" sz="1000" b="0">
              <a:gradFill>
                <a:gsLst>
                  <a:gs pos="0">
                    <a:schemeClr val="accent2"/>
                  </a:gs>
                  <a:gs pos="98000">
                    <a:schemeClr val="accent3"/>
                  </a:gs>
                </a:gsLst>
                <a:lin ang="0" scaled="1"/>
              </a:gradFill>
              <a:latin typeface="Kanit Medium" pitchFamily="2" charset="-34"/>
              <a:ea typeface="Roboto"/>
              <a:cs typeface="Kanit Medium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F2EB71-C95F-5ECA-5946-7945530C76A8}"/>
              </a:ext>
            </a:extLst>
          </p:cNvPr>
          <p:cNvSpPr txBox="1"/>
          <p:nvPr userDrawn="1"/>
        </p:nvSpPr>
        <p:spPr>
          <a:xfrm>
            <a:off x="145392" y="6403345"/>
            <a:ext cx="14125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100" b="0" i="0">
                <a:solidFill>
                  <a:schemeClr val="bg2"/>
                </a:solidFill>
                <a:latin typeface="IBM Plex Sans" panose="020B0503050203000203" pitchFamily="34" charset="77"/>
              </a:rPr>
              <a:t>#</a:t>
            </a:r>
            <a:r>
              <a:rPr lang="en-GB" sz="1100" b="0" i="0" err="1">
                <a:solidFill>
                  <a:schemeClr val="bg2"/>
                </a:solidFill>
                <a:latin typeface="IBM Plex Sans" panose="020B0503050203000203" pitchFamily="34" charset="77"/>
              </a:rPr>
              <a:t>PASSDataSummit</a:t>
            </a:r>
            <a:endParaRPr lang="en-US" sz="1100" b="0" i="0">
              <a:solidFill>
                <a:schemeClr val="bg2"/>
              </a:solidFill>
              <a:latin typeface="IBM Plex Sans" panose="020B0503050203000203" pitchFamily="34" charset="77"/>
              <a:ea typeface="Roboto" panose="02000000000000000000" pitchFamily="2" charset="0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CB2592D-8AD9-CD38-A3C0-61FFDCE94A5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369047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0778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64772F-5C56-4F3C-8BCD-30C8AB8DC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7D518-6742-45E6-B6E8-A1EE5E5FC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BB424-503E-4A89-B472-5643AE654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17800-F7DD-40B7-984C-910D9E2FAC36}" type="datetime1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85303-11D2-4D47-ABCC-1D1F856A6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49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E94B3-0537-4AE8-BB4E-BF57A3179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8FDDF-D76A-40E3-8C71-F5694393F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1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Placeholder 1"/>
          <p:cNvSpPr>
            <a:spLocks noGrp="1"/>
          </p:cNvSpPr>
          <p:nvPr>
            <p:ph type="title"/>
          </p:nvPr>
        </p:nvSpPr>
        <p:spPr bwMode="auto">
          <a:xfrm>
            <a:off x="369047" y="492942"/>
            <a:ext cx="9418359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460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9047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1012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i="0" kern="1200">
          <a:solidFill>
            <a:schemeClr val="accent2"/>
          </a:solidFill>
          <a:latin typeface="IBM Plex Sans" panose="020B0503050203000203" pitchFamily="34" charset="77"/>
          <a:ea typeface="+mj-ea"/>
          <a:cs typeface="IBM Plex Sans" panose="020B0503050203000203" pitchFamily="34" charset="77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57200" indent="-457200" algn="l" rtl="0" eaLnBrk="1" fontAlgn="base" hangingPunct="1">
        <a:lnSpc>
          <a:spcPct val="130000"/>
        </a:lnSpc>
        <a:spcBef>
          <a:spcPts val="100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34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1pPr>
      <a:lvl2pPr marL="914400" indent="-457200" algn="l" rtl="0" eaLnBrk="1" fontAlgn="base" hangingPunct="1">
        <a:lnSpc>
          <a:spcPct val="130000"/>
        </a:lnSpc>
        <a:spcBef>
          <a:spcPts val="50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8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2pPr>
      <a:lvl3pPr marL="1257300" indent="-342900" algn="l" rtl="0" eaLnBrk="1" fontAlgn="base" hangingPunct="1">
        <a:lnSpc>
          <a:spcPct val="130000"/>
        </a:lnSpc>
        <a:spcBef>
          <a:spcPts val="500"/>
        </a:spcBef>
        <a:spcAft>
          <a:spcPct val="0"/>
        </a:spcAft>
        <a:buClr>
          <a:srgbClr val="CC0000"/>
        </a:buClr>
        <a:buSzPct val="100000"/>
        <a:buFont typeface="Arial"/>
        <a:buChar char="•"/>
        <a:defRPr sz="2400" b="0" i="0" kern="1200">
          <a:solidFill>
            <a:schemeClr val="tx1"/>
          </a:solidFill>
          <a:latin typeface="IBM Plex Sans" panose="020B0503050203000203" pitchFamily="34" charset="77"/>
          <a:ea typeface="+mn-ea"/>
          <a:cs typeface="IBM Plex Sans" panose="020B0503050203000203" pitchFamily="34" charset="77"/>
        </a:defRPr>
      </a:lvl3pPr>
      <a:lvl4pPr marL="1600200" indent="-2286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4pPr>
      <a:lvl5pPr marL="2057400" indent="-228600" algn="l" rtl="0" eaLnBrk="1" fontAlgn="base" hangingPunct="1">
        <a:lnSpc>
          <a:spcPct val="12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rgbClr val="191919"/>
          </a:solidFill>
          <a:latin typeface="Roboto Regular"/>
          <a:ea typeface="+mn-ea"/>
          <a:cs typeface="Roboto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o.crowdstrike.com/State-of-Ransomware-Survey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traightpathsql.com/sp_check/sp_checksecurit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E649CEA-2F3A-482E-8976-134959E36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7640"/>
            <a:ext cx="9144000" cy="42649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Six areas of vulnerability that every database professional should review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19FDE-EF13-6F9A-C7A7-254F3FFC2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740698"/>
            <a:ext cx="9144000" cy="936567"/>
          </a:xfrm>
        </p:spPr>
        <p:txBody>
          <a:bodyPr>
            <a:noAutofit/>
          </a:bodyPr>
          <a:lstStyle/>
          <a:p>
            <a:r>
              <a:rPr lang="en-US" b="1" dirty="0">
                <a:latin typeface="+mn-lt"/>
              </a:rPr>
              <a:t>Are Your SQL Servers Actually Secure?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97590498-9B8D-26D6-FC6D-D67CCF62AAFA}"/>
              </a:ext>
            </a:extLst>
          </p:cNvPr>
          <p:cNvSpPr txBox="1">
            <a:spLocks/>
          </p:cNvSpPr>
          <p:nvPr/>
        </p:nvSpPr>
        <p:spPr>
          <a:xfrm>
            <a:off x="1523999" y="3024322"/>
            <a:ext cx="9144000" cy="1357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6E234FA-0BB2-2D1D-3039-A694E93B9EB8}"/>
              </a:ext>
            </a:extLst>
          </p:cNvPr>
          <p:cNvSpPr txBox="1">
            <a:spLocks/>
          </p:cNvSpPr>
          <p:nvPr/>
        </p:nvSpPr>
        <p:spPr>
          <a:xfrm>
            <a:off x="1524000" y="4686308"/>
            <a:ext cx="9144000" cy="426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Mike Walsh &amp; Jeff Iannucci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E4FD3-EB91-4819-9B32-709DA8A11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012" y="692536"/>
            <a:ext cx="4455973" cy="119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7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9C8C-6E4B-4920-17F2-AA7F0C95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secure? Are you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5CE0F-782B-95E9-DE12-5F00B6F16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169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Pick a number between 1 and 10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indicate your confidence level that your SQL Server instances are secured.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19F02A-BA3A-AB8E-A149-7B8DFE75E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2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9640EFD-7F07-778B-9679-9AA7ACAAE07D}"/>
              </a:ext>
            </a:extLst>
          </p:cNvPr>
          <p:cNvSpPr txBox="1">
            <a:spLocks/>
          </p:cNvSpPr>
          <p:nvPr/>
        </p:nvSpPr>
        <p:spPr>
          <a:xfrm>
            <a:off x="838200" y="2852258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Please drop your number in the comments.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5029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817FD-898D-EA45-9ACC-E5F9B76BA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82384-BC5A-EE89-C95C-72B0CE500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secure? Are you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C3F7-6277-5B58-1D70-145F91659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169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“While half of organizations feel ‘very prepared’ to face ransomware, 78% experienced ransomware attacks last year…”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3B52F-E799-FF1E-C355-9BA237DA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3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6DB227-4965-141B-8A19-E45658903BCD}"/>
              </a:ext>
            </a:extLst>
          </p:cNvPr>
          <p:cNvSpPr txBox="1">
            <a:spLocks/>
          </p:cNvSpPr>
          <p:nvPr/>
        </p:nvSpPr>
        <p:spPr>
          <a:xfrm>
            <a:off x="838200" y="2852258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“…and fewer than 25% achieved recovery within a day…”</a:t>
            </a:r>
            <a:endParaRPr lang="en-US" sz="16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CBDABCC-6FA0-EC0E-6505-E27BF0434BE3}"/>
              </a:ext>
            </a:extLst>
          </p:cNvPr>
          <p:cNvSpPr txBox="1">
            <a:spLocks/>
          </p:cNvSpPr>
          <p:nvPr/>
        </p:nvSpPr>
        <p:spPr>
          <a:xfrm>
            <a:off x="838200" y="3563937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“…83% of organizations that paid ransoms were attacked again…”</a:t>
            </a:r>
            <a:endParaRPr lang="en-US" sz="1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876FE1-0459-A9F0-A1FB-2AEE49AF136B}"/>
              </a:ext>
            </a:extLst>
          </p:cNvPr>
          <p:cNvSpPr txBox="1">
            <a:spLocks/>
          </p:cNvSpPr>
          <p:nvPr/>
        </p:nvSpPr>
        <p:spPr>
          <a:xfrm>
            <a:off x="838200" y="4275616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“…93% lost data regardless of payment.”</a:t>
            </a:r>
            <a:endParaRPr lang="en-US" sz="16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0F4E997-8881-EA01-B300-68587C9DC454}"/>
              </a:ext>
            </a:extLst>
          </p:cNvPr>
          <p:cNvSpPr txBox="1">
            <a:spLocks/>
          </p:cNvSpPr>
          <p:nvPr/>
        </p:nvSpPr>
        <p:spPr>
          <a:xfrm>
            <a:off x="838200" y="4987295"/>
            <a:ext cx="10515600" cy="1146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CrowdStrike State of Ransomware 2025 survey results</a:t>
            </a:r>
            <a:endParaRPr lang="en-US" sz="1200" dirty="0"/>
          </a:p>
          <a:p>
            <a:r>
              <a:rPr lang="en-US" sz="1600" dirty="0">
                <a:hlinkClick r:id="rId2"/>
              </a:rPr>
              <a:t>https://go.crowdstrike.com/State-of-Ransomware-Survey.html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9460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940B-5249-2030-730B-1020AE66A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0CCBB-74E3-F26C-451E-10D87B7A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areas of security vulnerabilities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14A39-6F04-246F-271C-CED5AEBEE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Platform Readiness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Access Control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Privilege Escalation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Code and Command Execution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Data Protection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Detection and Forensic Readiness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013E0B-F9FB-6613-0A5B-582187DAA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7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FA718-634E-4BCD-2751-140CC5D21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2E54-6BD6-44D6-1BE8-7C244199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Platform readiness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D1E30-BAB4-F770-3F1F-AFB16F42B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you set up everything outside of the databases properly?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Supported versions of Windows and SQL Server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Regularly applying updates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Current or deprecated TLS or SSL protocols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NTLM or Kerberos authentication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SPN registration for SQL Server service account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Can I ping your server?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E6797-25DE-F995-FB50-A390D96A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167B-2572-F6C5-C61C-CDB7EBD6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43D68D-4EDF-1B42-E647-0CF261230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771" y="1307690"/>
            <a:ext cx="5582264" cy="55503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A90B05-3496-1B73-D9BA-C87E03A97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most recent update (September 8, 2026)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656EA-BC2C-14F5-D51F-E0986BCF8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3921D5-BD96-93B5-C0B6-7C0CA9424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8035" y="1307690"/>
            <a:ext cx="3449951" cy="555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3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FCD81-1F0D-7847-372E-9101DD6F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3C70E-68B3-A266-8462-BC5C3B4C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0C2C4-E241-A793-FED1-C4C80FBA1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Did you leave the front door open?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Is the </a:t>
            </a:r>
            <a:r>
              <a:rPr lang="en-US" dirty="0" err="1">
                <a:solidFill>
                  <a:schemeClr val="accent1"/>
                </a:solidFill>
              </a:rPr>
              <a:t>sa</a:t>
            </a:r>
            <a:r>
              <a:rPr lang="en-US" dirty="0">
                <a:solidFill>
                  <a:schemeClr val="accent1"/>
                </a:solidFill>
              </a:rPr>
              <a:t> login disabled (or enabled and monitored for usage)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Windows accounts/groups or SQL Server login authentication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Weak or strong passwords for SQL Server logins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Legacy or modern password hash for SQL Server logins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Guest user permissions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18B318-B6A4-9B17-4365-4C088C384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3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9C8C-6E4B-4920-17F2-AA7F0C95D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strong password?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5CE0F-782B-95E9-DE12-5F00B6F16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(Consider the differences, not the literal values)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19F02A-BA3A-AB8E-A149-7B8DFE75E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AD33FC-6799-0C72-D826-E47E48363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5708" y="1501722"/>
            <a:ext cx="5860584" cy="385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8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4A680-444F-2715-8708-B23C95F2B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4952-CED8-7409-9D10-702BF8AA7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A8778-5C34-AC7B-A1A8-8BFBE5AB6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Have you set up adhered to the Principal of Least Privilege?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Review of sysadmin, securityadmin, serveradmin roles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Review of local Administrators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CONTROL SERVER permission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TRUSTWORTHY database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Linked servers using fixed logins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Service accounts in sysadmin or local Administrators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SQL Agent proxy accounts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5D1B41-DB5B-569B-A461-F9C067978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66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1709B-046B-BCA0-494A-F4F49C4A9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BF10-29DD-5B58-9A6B-1A95F0025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sp_CheckSecurity is FREE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E324E-A181-C581-C774-5895D0EF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6F5290-7EBE-480C-0C4E-738808264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842" y="1410319"/>
            <a:ext cx="10694316" cy="461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0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66AC6-5C9F-E436-11F1-06427EC33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8D27-E457-A4C0-0AF5-F91077B9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and Command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93347-C849-93AA-3570-891A7885C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But…why?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xp_cmdshell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Ole Automation Procedures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CLR enabled without CLR Strict Security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External scripts (Python, R, Java)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1"/>
                </a:solidFill>
              </a:rPr>
              <a:t>SQLAgentOperatorRole</a:t>
            </a:r>
            <a:endParaRPr lang="en-US" dirty="0">
              <a:solidFill>
                <a:schemeClr val="accent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Startup stored procedures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Logon triggers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111EE-028F-47D8-2592-2B111FA5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09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49347-BF5E-E124-086D-0BB68AA7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9B628-3647-CB92-9671-437A51744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48BCE-3BA2-C354-7F2C-B41428447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Assume a breach has occurred!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Backups verified with CHECKSUM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Backups encrypted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Backup location permissions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Certificates and master keys backed 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Regular DR testing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backup copies survive a compromise of the SQL Server service account?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A58D7D-64E9-3ECC-1C74-128E9131A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181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4D795-DD75-E2D9-2F29-B4C64E59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C5F9-3026-20E6-C380-60977E1D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sp_CheckBackup is FREE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20244-CCCE-91B3-64E5-9C27206A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CC076-3DF7-218B-6AE3-F6D4671E8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71" y="1410319"/>
            <a:ext cx="10746658" cy="461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24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199D1-6466-BFF7-FDB2-096FAB026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1405-B2B1-DE6A-1DF9-50111FB9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Detection and Forensic Readiness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369C0-9A99-2ADF-928D-737B51ADA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Think “detect and contain” – Andreas Wolter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Capturing failed logins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Error log retention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Default trace enabled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Audit capturing security-relevant actions</a:t>
            </a:r>
          </a:p>
          <a:p>
            <a:pPr marL="1143000" lvl="1" indent="-457200"/>
            <a:r>
              <a:rPr lang="en-US" dirty="0"/>
              <a:t>SERVER_ROLE_MEMBER_CHANGE_GROUP</a:t>
            </a:r>
          </a:p>
          <a:p>
            <a:pPr marL="1143000" lvl="1" indent="-457200"/>
            <a:r>
              <a:rPr lang="en-US" dirty="0"/>
              <a:t>SERVER_PERMISSION_CHANGE_GROUP</a:t>
            </a:r>
          </a:p>
          <a:p>
            <a:pPr marL="1143000" lvl="1" indent="-457200"/>
            <a:r>
              <a:rPr lang="en-US" dirty="0"/>
              <a:t>SERVER_PRINCIPAL_CHANGE_GROUP</a:t>
            </a:r>
          </a:p>
          <a:p>
            <a:pPr marL="1143000" lvl="1" indent="-457200"/>
            <a:r>
              <a:rPr lang="en-US" dirty="0"/>
              <a:t>AUDIT_CHANGE_GROUP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65B370-FAD7-BAF0-30E4-436F1024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9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54955-1E07-D1AE-8954-2240E3EC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979C0-5968-E869-7C46-14689A5D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you secure? Are you prepared?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CBC49-7F7D-A3E6-7D54-6442320F0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169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Would you still pick the same number between 1 and 10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indicate your confidence level that your SQL Server instances are secured?</a:t>
            </a: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0B436-9E86-D3CA-2A13-DDEEB133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7E086FB-2FA0-8A5E-D838-352DEDB671A8}"/>
              </a:ext>
            </a:extLst>
          </p:cNvPr>
          <p:cNvSpPr txBox="1">
            <a:spLocks/>
          </p:cNvSpPr>
          <p:nvPr/>
        </p:nvSpPr>
        <p:spPr>
          <a:xfrm>
            <a:off x="838200" y="2852258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it went down, that's not bad news.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F4638E-C56B-16E6-9F11-CC20FBAC1EF6}"/>
              </a:ext>
            </a:extLst>
          </p:cNvPr>
          <p:cNvSpPr txBox="1">
            <a:spLocks/>
          </p:cNvSpPr>
          <p:nvPr/>
        </p:nvSpPr>
        <p:spPr>
          <a:xfrm>
            <a:off x="838200" y="3563937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Now you know more about what to ask.</a:t>
            </a:r>
          </a:p>
        </p:txBody>
      </p:sp>
    </p:spTree>
    <p:extLst>
      <p:ext uri="{BB962C8B-B14F-4D97-AF65-F5344CB8AC3E}">
        <p14:creationId xmlns:p14="http://schemas.microsoft.com/office/powerpoint/2010/main" val="1847021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E26E-83BD-95CB-5F98-0BE193B24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4916-BFB7-0D04-40EC-D1E168A5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quick word about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7A4B6-49CF-BC55-4E1D-58FFA92A0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169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Straight Path Solutions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SQL Server DBA as a Service, Consulting, CDO and Data Architecture work. 15 DBA types.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7079A-EA80-D5B5-DBA9-D539E8D8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16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267AC5B-7000-AA07-DFAA-791E0B7524F7}"/>
              </a:ext>
            </a:extLst>
          </p:cNvPr>
          <p:cNvSpPr txBox="1">
            <a:spLocks/>
          </p:cNvSpPr>
          <p:nvPr/>
        </p:nvSpPr>
        <p:spPr>
          <a:xfrm>
            <a:off x="838200" y="2852258"/>
            <a:ext cx="10515600" cy="5767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125+ clients, including several credit unions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946EE6-6E09-CCD3-BBB3-F5E24EFC6E91}"/>
              </a:ext>
            </a:extLst>
          </p:cNvPr>
          <p:cNvSpPr txBox="1">
            <a:spLocks/>
          </p:cNvSpPr>
          <p:nvPr/>
        </p:nvSpPr>
        <p:spPr>
          <a:xfrm>
            <a:off x="838200" y="3563936"/>
            <a:ext cx="10515600" cy="968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Mike Walsh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(Founder): about 30 years in tech most of it as a DBA or consultant. Blogger/Speaker/Former 9-Year MVP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77F9C1-2225-A552-236D-988759D99E52}"/>
              </a:ext>
            </a:extLst>
          </p:cNvPr>
          <p:cNvSpPr txBox="1">
            <a:spLocks/>
          </p:cNvSpPr>
          <p:nvPr/>
        </p:nvSpPr>
        <p:spPr>
          <a:xfrm>
            <a:off x="838200" y="4667607"/>
            <a:ext cx="10515600" cy="968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Jeff Iannucci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(Principal Consultant): also about 30 years in tech most of it as a DBA or consultant. Blogger/Speaker/Author/sp_Check dude</a:t>
            </a:r>
          </a:p>
        </p:txBody>
      </p:sp>
    </p:spTree>
    <p:extLst>
      <p:ext uri="{BB962C8B-B14F-4D97-AF65-F5344CB8AC3E}">
        <p14:creationId xmlns:p14="http://schemas.microsoft.com/office/powerpoint/2010/main" val="2316037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A1CA-E871-CCD7-8FF4-2D012C90E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880A4-7B6E-067A-1430-19887713F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secure. Be prepared.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03D20-A49C-285D-BB01-0FC70B73E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91696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 It Yourself: 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Free </a:t>
            </a:r>
            <a:r>
              <a:rPr lang="en-US" sz="3000" dirty="0">
                <a:solidFill>
                  <a:schemeClr val="accent1"/>
                </a:solidFill>
              </a:rPr>
              <a:t>sp_CheckSecurity</a:t>
            </a:r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$0. Run it this week.</a:t>
            </a:r>
          </a:p>
          <a:p>
            <a:r>
              <a:rPr lang="en-US" sz="3000" dirty="0">
                <a:solidFill>
                  <a:schemeClr val="tx1">
                    <a:lumMod val="65000"/>
                    <a:lumOff val="35000"/>
                  </a:schemeClr>
                </a:solidFill>
                <a:hlinkClick r:id="rId2"/>
              </a:rPr>
              <a:t>https://straightpathsql.com/sp_check/sp_checksecurity/</a:t>
            </a: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CF6A4-9444-64B9-88EE-28C9D58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8FDDF-D76A-40E3-8C71-F5694393F2AF}" type="slidenum">
              <a:rPr lang="en-US" smtClean="0"/>
              <a:t>17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4C6CA9D-04AA-DC71-4608-7B30A7F48015}"/>
              </a:ext>
            </a:extLst>
          </p:cNvPr>
          <p:cNvSpPr txBox="1">
            <a:spLocks/>
          </p:cNvSpPr>
          <p:nvPr/>
        </p:nvSpPr>
        <p:spPr>
          <a:xfrm>
            <a:off x="838200" y="2852258"/>
            <a:ext cx="10515600" cy="891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Let Us Check It: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SQL Server Health Check, $997. We look, we score it, we prioritize what matters.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F2DFC31-9359-0EBD-3A3C-83AE249633A5}"/>
              </a:ext>
            </a:extLst>
          </p:cNvPr>
          <p:cNvSpPr txBox="1">
            <a:spLocks/>
          </p:cNvSpPr>
          <p:nvPr/>
        </p:nvSpPr>
        <p:spPr>
          <a:xfrm>
            <a:off x="838200" y="3878890"/>
            <a:ext cx="10515600" cy="891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Help Us Own It: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DBA as a Service. If coverage is the real problem, let's talk.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5AA955-FB9F-B850-8A85-3808008917DA}"/>
              </a:ext>
            </a:extLst>
          </p:cNvPr>
          <p:cNvSpPr txBox="1">
            <a:spLocks/>
          </p:cNvSpPr>
          <p:nvPr/>
        </p:nvSpPr>
        <p:spPr>
          <a:xfrm>
            <a:off x="838200" y="4905521"/>
            <a:ext cx="10515600" cy="891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Option one is a perfectly good option. It's why we give the tools away.</a:t>
            </a:r>
          </a:p>
        </p:txBody>
      </p:sp>
    </p:spTree>
    <p:extLst>
      <p:ext uri="{BB962C8B-B14F-4D97-AF65-F5344CB8AC3E}">
        <p14:creationId xmlns:p14="http://schemas.microsoft.com/office/powerpoint/2010/main" val="225161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dgate theme v2">
  <a:themeElements>
    <a:clrScheme name="Custom 1">
      <a:dk1>
        <a:srgbClr val="110449"/>
      </a:dk1>
      <a:lt1>
        <a:srgbClr val="FFFFFF"/>
      </a:lt1>
      <a:dk2>
        <a:srgbClr val="080438"/>
      </a:dk2>
      <a:lt2>
        <a:srgbClr val="000011"/>
      </a:lt2>
      <a:accent1>
        <a:srgbClr val="FFFF00"/>
      </a:accent1>
      <a:accent2>
        <a:srgbClr val="FF8A33"/>
      </a:accent2>
      <a:accent3>
        <a:srgbClr val="9933FF"/>
      </a:accent3>
      <a:accent4>
        <a:srgbClr val="33FF99"/>
      </a:accent4>
      <a:accent5>
        <a:srgbClr val="000000"/>
      </a:accent5>
      <a:accent6>
        <a:srgbClr val="9933FF"/>
      </a:accent6>
      <a:hlink>
        <a:srgbClr val="33FF99"/>
      </a:hlink>
      <a:folHlink>
        <a:srgbClr val="FF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tx1"/>
        </a:solidFill>
      </a:spPr>
      <a:bodyPr wrap="square" rtlCol="0">
        <a:spAutoFit/>
      </a:bodyPr>
      <a:lstStyle>
        <a:defPPr algn="l">
          <a:defRPr sz="1200" b="0" dirty="0">
            <a:solidFill>
              <a:schemeClr val="bg1"/>
            </a:solidFill>
            <a:latin typeface="IBM Plex Sans Medium" panose="020B0503050203000203" pitchFamily="34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edgate theme v2" id="{1734A0F3-C998-EF41-934D-51BF3B82E1A2}" vid="{D6099F4A-34CB-A94F-8B65-95F962FE414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8E4E64593E0B49AE8AFAF51DE215B7" ma:contentTypeVersion="20" ma:contentTypeDescription="Create a new document." ma:contentTypeScope="" ma:versionID="15fd772ae3669f211b4ccdc93f6d5849">
  <xsd:schema xmlns:xsd="http://www.w3.org/2001/XMLSchema" xmlns:xs="http://www.w3.org/2001/XMLSchema" xmlns:p="http://schemas.microsoft.com/office/2006/metadata/properties" xmlns:ns2="53a7bc2d-558d-4fcf-b1ba-084a26fc2c85" xmlns:ns3="3ec2c8a2-63bc-446c-baea-5846cac5d01e" targetNamespace="http://schemas.microsoft.com/office/2006/metadata/properties" ma:root="true" ma:fieldsID="332bc1b722d708fe92695290c8fd3040" ns2:_="" ns3:_="">
    <xsd:import namespace="53a7bc2d-558d-4fcf-b1ba-084a26fc2c85"/>
    <xsd:import namespace="3ec2c8a2-63bc-446c-baea-5846cac5d01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link" minOccurs="0"/>
                <xsd:element ref="ns3:MediaServiceAutoKeyPoints" minOccurs="0"/>
                <xsd:element ref="ns3:MediaServiceKeyPoints" minOccurs="0"/>
                <xsd:element ref="ns3:LastUpdate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a7bc2d-558d-4fcf-b1ba-084a26fc2c8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ba5f3f9a-d948-464f-8247-622709bc34c3}" ma:internalName="TaxCatchAll" ma:showField="CatchAllData" ma:web="53a7bc2d-558d-4fcf-b1ba-084a26fc2c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c2c8a2-63bc-446c-baea-5846cac5d0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link" ma:index="13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astUpdate" ma:index="16" nillable="true" ma:displayName="Last Update" ma:default="[today]" ma:format="DateTime" ma:internalName="LastUpdate">
      <xsd:simpleType>
        <xsd:restriction base="dms:DateTime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731e796-427f-4bf0-8cc3-af1f0cebab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astUpdate xmlns="3ec2c8a2-63bc-446c-baea-5846cac5d01e">2021-07-22T17:02:45+00:00</LastUpdate>
    <link xmlns="3ec2c8a2-63bc-446c-baea-5846cac5d01e">
      <Url xsi:nil="true"/>
      <Description xsi:nil="true"/>
    </link>
    <TaxCatchAll xmlns="53a7bc2d-558d-4fcf-b1ba-084a26fc2c85" xsi:nil="true"/>
    <lcf76f155ced4ddcb4097134ff3c332f xmlns="3ec2c8a2-63bc-446c-baea-5846cac5d01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B594E4-53F3-4A0B-8225-4EB6545DB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a7bc2d-558d-4fcf-b1ba-084a26fc2c85"/>
    <ds:schemaRef ds:uri="3ec2c8a2-63bc-446c-baea-5846cac5d0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697A7B-ACBE-4580-A6F6-2E4ADCF56B57}">
  <ds:schemaRefs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3ec2c8a2-63bc-446c-baea-5846cac5d01e"/>
    <ds:schemaRef ds:uri="53a7bc2d-558d-4fcf-b1ba-084a26fc2c85"/>
  </ds:schemaRefs>
</ds:datastoreItem>
</file>

<file path=customXml/itemProps3.xml><?xml version="1.0" encoding="utf-8"?>
<ds:datastoreItem xmlns:ds="http://schemas.openxmlformats.org/officeDocument/2006/customXml" ds:itemID="{1EF9A3DF-204F-417D-91D0-DFF29EE06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729</Words>
  <Application>Microsoft Office PowerPoint</Application>
  <PresentationFormat>Widescreen</PresentationFormat>
  <Paragraphs>115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IBM Plex Sans</vt:lpstr>
      <vt:lpstr>Kanit Light</vt:lpstr>
      <vt:lpstr>Kanit Medium</vt:lpstr>
      <vt:lpstr>Roboto</vt:lpstr>
      <vt:lpstr>Roboto Regular</vt:lpstr>
      <vt:lpstr>Office Theme</vt:lpstr>
      <vt:lpstr>Redgate theme v2</vt:lpstr>
      <vt:lpstr>Are Your SQL Servers Actually Secure?</vt:lpstr>
      <vt:lpstr>Are you secure? Are you prepared?</vt:lpstr>
      <vt:lpstr>Are you secure? Are you prepared?</vt:lpstr>
      <vt:lpstr>Six areas of security vulnerabilities</vt:lpstr>
      <vt:lpstr>Platform readiness</vt:lpstr>
      <vt:lpstr>The most recent update (September 8, 2026)</vt:lpstr>
      <vt:lpstr>Access Control</vt:lpstr>
      <vt:lpstr>What is a strong password?</vt:lpstr>
      <vt:lpstr>Privilege Escalation</vt:lpstr>
      <vt:lpstr>sp_CheckSecurity is FREE</vt:lpstr>
      <vt:lpstr>Code and Command Execution</vt:lpstr>
      <vt:lpstr>Data protection</vt:lpstr>
      <vt:lpstr>sp_CheckBackup is FREE</vt:lpstr>
      <vt:lpstr>Detection and Forensic Readiness</vt:lpstr>
      <vt:lpstr>Are you secure? Are you prepared?</vt:lpstr>
      <vt:lpstr>A quick word about us</vt:lpstr>
      <vt:lpstr>Be secure. Be prepared.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 Willwerth</dc:creator>
  <cp:lastModifiedBy>Jeff Iannucci</cp:lastModifiedBy>
  <cp:revision>75</cp:revision>
  <dcterms:created xsi:type="dcterms:W3CDTF">2021-07-07T18:30:55Z</dcterms:created>
  <dcterms:modified xsi:type="dcterms:W3CDTF">2026-09-16T00:11:16Z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0x010100C58E4E64593E0B49AE8AFAF51DE215B7</vt:lpwstr>
  </property>
  <property fmtid="{D5CDD505-2E9C-101B-9397-08002B2CF9AE}" pid="3" name="MediaServiceImageTags">
    <vt:lpwstr/>
  </property>
</Properties>
</file>